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Roboto" panose="02000000000000000000" pitchFamily="2" charset="0"/>
      <p:regular r:id="rId13"/>
      <p:bold r:id="rId14"/>
    </p:embeddedFont>
    <p:embeddedFont>
      <p:font typeface="Roboto Slab" pitchFamily="2" charset="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UHARIKA VEKOLLA" initials="SV" lastIdx="1" clrIdx="0">
    <p:extLst>
      <p:ext uri="{19B8F6BF-5375-455C-9EA6-DF929625EA0E}">
        <p15:presenceInfo xmlns:p15="http://schemas.microsoft.com/office/powerpoint/2012/main" userId="895ffe8e6e56026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01-01T23:10:01.642" idx="1">
    <p:pos x="10" y="10"/>
    <p:text/>
    <p:extLst>
      <p:ext uri="{C676402C-5697-4E1C-873F-D02D1690AC5C}">
        <p15:threadingInfo xmlns:p15="http://schemas.microsoft.com/office/powerpoint/2012/main" timeZoneBias="-33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562823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comments" Target="../comments/comment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98572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Personal Finance Management Project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743444"/>
            <a:ext cx="6040636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"Empower Your Finances, Simplify Your Life"
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4792266"/>
            <a:ext cx="7556421" cy="23222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TEAM MEMBERS:</a:t>
            </a:r>
          </a:p>
          <a:p>
            <a:pPr marL="0" indent="0">
              <a:lnSpc>
                <a:spcPts val="2850"/>
              </a:lnSpc>
              <a:buNone/>
            </a:pPr>
            <a:r>
              <a:rPr lang="en-US" sz="1750" dirty="0" err="1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Eliyaz</a:t>
            </a: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Shaik</a:t>
            </a:r>
            <a:b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</a:br>
            <a:r>
              <a:rPr lang="en-US" sz="175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G.</a:t>
            </a:r>
            <a:r>
              <a:rPr lang="en-US" sz="1750" dirty="0" err="1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Kowshika</a:t>
            </a:r>
            <a:b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</a:br>
            <a:r>
              <a:rPr lang="en-US" sz="1750" dirty="0" err="1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P.Sai</a:t>
            </a: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750" dirty="0" err="1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Santhoshini</a:t>
            </a:r>
            <a:b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</a:br>
            <a:r>
              <a:rPr lang="en-US" sz="1750" dirty="0" err="1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Yushmanth</a:t>
            </a: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Divi
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7A1D6FB-A2E3-3285-2C88-1531F6C2B3E8}"/>
              </a:ext>
            </a:extLst>
          </p:cNvPr>
          <p:cNvSpPr txBox="1"/>
          <p:nvPr/>
        </p:nvSpPr>
        <p:spPr>
          <a:xfrm>
            <a:off x="1232210" y="3204645"/>
            <a:ext cx="1354873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9600" b="1" dirty="0">
                <a:solidFill>
                  <a:schemeClr val="accent1"/>
                </a:solidFill>
              </a:rPr>
              <a:t>THANK YOU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82A2FF5-D227-B16D-99A1-5D544C338A57}"/>
              </a:ext>
            </a:extLst>
          </p:cNvPr>
          <p:cNvSpPr/>
          <p:nvPr/>
        </p:nvSpPr>
        <p:spPr>
          <a:xfrm>
            <a:off x="12274475" y="7777779"/>
            <a:ext cx="2355925" cy="45182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PERSONAL FINANCE MANAGEMENT</a:t>
            </a:r>
          </a:p>
        </p:txBody>
      </p:sp>
    </p:spTree>
    <p:extLst>
      <p:ext uri="{BB962C8B-B14F-4D97-AF65-F5344CB8AC3E}">
        <p14:creationId xmlns:p14="http://schemas.microsoft.com/office/powerpoint/2010/main" val="17916822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6043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Introduction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722840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Modern Financial Management:</a:t>
            </a: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The Personal Finance Management Project provides a user-friendly solution to manage your finances effectively, offering tools and insights for informed decision-making.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527941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Empowering Financial Decisions:</a:t>
            </a: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The project aims to empower individuals by offering tools and insights to make informed financial decisions, leading to improved financial health and well-being.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333042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Accessibility and Simplicity:</a:t>
            </a: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Designed for ease of use, the project is accessible to individuals of all financial literacy levels, providing a seamless and intuitive experience.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138142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Comprehensive Financial Overview:</a:t>
            </a: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The project offers a holistic view of an individual's finances, consolidating various aspects such as income, expenses, savings, investments, and debts into a single, easily understandable platform.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943243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Goal-Oriented Approach:</a:t>
            </a: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Users can define and track personalized financial goals, fostering a proactive approach to financial planning and achievement.</a:t>
            </a:r>
            <a:endParaRPr lang="en-US" sz="175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DA38E66-F111-4199-8451-D88EA3B3BFC9}"/>
              </a:ext>
            </a:extLst>
          </p:cNvPr>
          <p:cNvSpPr/>
          <p:nvPr/>
        </p:nvSpPr>
        <p:spPr>
          <a:xfrm>
            <a:off x="11994776" y="7734748"/>
            <a:ext cx="2635624" cy="49485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PERSONAL FINANCE MANAGEMENT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27220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The Problem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576292"/>
            <a:ext cx="396835" cy="396835"/>
          </a:xfrm>
          <a:prstGeom prst="roundRect">
            <a:avLst>
              <a:gd name="adj" fmla="val 8574"/>
            </a:avLst>
          </a:prstGeom>
          <a:solidFill>
            <a:srgbClr val="E9ECF2"/>
          </a:solidFill>
          <a:ln/>
        </p:spPr>
      </p:sp>
      <p:sp>
        <p:nvSpPr>
          <p:cNvPr id="5" name="Text 2"/>
          <p:cNvSpPr/>
          <p:nvPr/>
        </p:nvSpPr>
        <p:spPr>
          <a:xfrm>
            <a:off x="1417439" y="5576292"/>
            <a:ext cx="354437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Complexity and Confusion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417439" y="6066711"/>
            <a:ext cx="578441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Managing personal finances can be overwhelming due to multiple accounts, bills, and complex financial products.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428667" y="5576292"/>
            <a:ext cx="396835" cy="396835"/>
          </a:xfrm>
          <a:prstGeom prst="roundRect">
            <a:avLst>
              <a:gd name="adj" fmla="val 8574"/>
            </a:avLst>
          </a:prstGeom>
          <a:solidFill>
            <a:srgbClr val="E9ECF2"/>
          </a:solidFill>
          <a:ln/>
        </p:spPr>
      </p:sp>
      <p:sp>
        <p:nvSpPr>
          <p:cNvPr id="8" name="Text 5"/>
          <p:cNvSpPr/>
          <p:nvPr/>
        </p:nvSpPr>
        <p:spPr>
          <a:xfrm>
            <a:off x="8052316" y="5576292"/>
            <a:ext cx="357330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Lack of Clarity and Control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8052316" y="6066711"/>
            <a:ext cx="578441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Individuals struggle to track expenses, budget effectively, and plan for the future.</a:t>
            </a:r>
            <a:endParaRPr lang="en-US" sz="175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A246B25-1F0D-9456-BD16-299B78074352}"/>
              </a:ext>
            </a:extLst>
          </p:cNvPr>
          <p:cNvSpPr/>
          <p:nvPr/>
        </p:nvSpPr>
        <p:spPr>
          <a:xfrm>
            <a:off x="12392809" y="7767021"/>
            <a:ext cx="2237591" cy="46257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PERSONAL FINANCE MANAGEMENT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05858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Key Features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2107525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2901315"/>
            <a:ext cx="29040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Budgeting &amp; Tracking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93790" y="3391733"/>
            <a:ext cx="36080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Track income/expenses, create budgets, and receive insightful reports.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2021" y="2107525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742021" y="29013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Goal Setting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4742021" y="3391733"/>
            <a:ext cx="360818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Define and track financial goals with personalized recommendations.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5160883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93790" y="595467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Bill Payment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93790" y="6445091"/>
            <a:ext cx="36080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Schedule and automate payments to avoid late fees.</a:t>
            </a:r>
            <a:endParaRPr lang="en-US" sz="17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42021" y="5160883"/>
            <a:ext cx="566976" cy="566976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4742021" y="5954673"/>
            <a:ext cx="289929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Savings &amp; Investment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4742021" y="6445091"/>
            <a:ext cx="3608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Set up savings plans and explore investment options.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59473" y="608290"/>
            <a:ext cx="7597854" cy="13804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Personalized Financial Goal Setting and Monitoring</a:t>
            </a:r>
            <a:endParaRPr lang="en-US" sz="43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9473" y="2319933"/>
            <a:ext cx="1104424" cy="176712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695128" y="2540794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Set Specific Goals</a:t>
            </a:r>
            <a:endParaRPr lang="en-US" sz="2150" dirty="0"/>
          </a:p>
        </p:txBody>
      </p:sp>
      <p:sp>
        <p:nvSpPr>
          <p:cNvPr id="6" name="Text 2"/>
          <p:cNvSpPr/>
          <p:nvPr/>
        </p:nvSpPr>
        <p:spPr>
          <a:xfrm>
            <a:off x="7695128" y="3018353"/>
            <a:ext cx="6162199" cy="7067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Define your financial objectives, such as saving for a house or retirement.</a:t>
            </a:r>
            <a:endParaRPr lang="en-US" sz="17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1534" y="4142542"/>
            <a:ext cx="1104424" cy="176712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695128" y="4307919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Track Progress</a:t>
            </a:r>
            <a:endParaRPr lang="en-US" sz="2150" dirty="0"/>
          </a:p>
        </p:txBody>
      </p:sp>
      <p:sp>
        <p:nvSpPr>
          <p:cNvPr id="9" name="Text 4"/>
          <p:cNvSpPr/>
          <p:nvPr/>
        </p:nvSpPr>
        <p:spPr>
          <a:xfrm>
            <a:off x="7695128" y="4785479"/>
            <a:ext cx="6162199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Monitor your progress towards your goals and stay motivated.</a:t>
            </a:r>
            <a:endParaRPr lang="en-US" sz="17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59473" y="5854184"/>
            <a:ext cx="1104424" cy="176712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695128" y="6075045"/>
            <a:ext cx="3304103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Get Personalized Insights</a:t>
            </a:r>
            <a:endParaRPr lang="en-US" sz="2150" dirty="0"/>
          </a:p>
        </p:txBody>
      </p:sp>
      <p:sp>
        <p:nvSpPr>
          <p:cNvPr id="12" name="Text 6"/>
          <p:cNvSpPr/>
          <p:nvPr/>
        </p:nvSpPr>
        <p:spPr>
          <a:xfrm>
            <a:off x="7695128" y="6552605"/>
            <a:ext cx="6162199" cy="7067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Receive tailored recommendations based on your goals and financial situation.</a:t>
            </a:r>
            <a:endParaRPr lang="en-US" sz="17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135FDEA-54DC-A592-5657-AD87C673A5A8}"/>
              </a:ext>
            </a:extLst>
          </p:cNvPr>
          <p:cNvSpPr txBox="1"/>
          <p:nvPr/>
        </p:nvSpPr>
        <p:spPr>
          <a:xfrm>
            <a:off x="6858000" y="3657600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5D4B8B1-E780-A0B0-BB2C-9C726E0720A9}"/>
              </a:ext>
            </a:extLst>
          </p:cNvPr>
          <p:cNvSpPr/>
          <p:nvPr/>
        </p:nvSpPr>
        <p:spPr>
          <a:xfrm>
            <a:off x="12414325" y="7745506"/>
            <a:ext cx="2216075" cy="48409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PERSONAL FINANCE MANAGEMENT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722590"/>
            <a:ext cx="610135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Challenges &amp; Solutions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1771531"/>
            <a:ext cx="3664863" cy="2758559"/>
          </a:xfrm>
          <a:prstGeom prst="roundRect">
            <a:avLst>
              <a:gd name="adj" fmla="val 1233"/>
            </a:avLst>
          </a:prstGeom>
          <a:solidFill>
            <a:srgbClr val="E9ECF2"/>
          </a:solidFill>
          <a:ln/>
        </p:spPr>
      </p:sp>
      <p:sp>
        <p:nvSpPr>
          <p:cNvPr id="5" name="Text 2"/>
          <p:cNvSpPr/>
          <p:nvPr/>
        </p:nvSpPr>
        <p:spPr>
          <a:xfrm>
            <a:off x="1020604" y="1998345"/>
            <a:ext cx="292322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Fragmented Finances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2488763"/>
            <a:ext cx="32112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People often struggle to manage their finances across multiple accounts and services.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1771531"/>
            <a:ext cx="3664863" cy="2758559"/>
          </a:xfrm>
          <a:prstGeom prst="roundRect">
            <a:avLst>
              <a:gd name="adj" fmla="val 1233"/>
            </a:avLst>
          </a:prstGeom>
          <a:solidFill>
            <a:srgbClr val="E9ECF2"/>
          </a:solidFill>
          <a:ln/>
        </p:spPr>
      </p:sp>
      <p:sp>
        <p:nvSpPr>
          <p:cNvPr id="8" name="Text 5"/>
          <p:cNvSpPr/>
          <p:nvPr/>
        </p:nvSpPr>
        <p:spPr>
          <a:xfrm>
            <a:off x="4912281" y="199834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Unified Platform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2281" y="2488763"/>
            <a:ext cx="3211235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Personal Finance Management Project provides a centralized platform to view and manage all your financial accounts in one place.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4756904"/>
            <a:ext cx="3664863" cy="2749987"/>
          </a:xfrm>
          <a:prstGeom prst="roundRect">
            <a:avLst>
              <a:gd name="adj" fmla="val 1237"/>
            </a:avLst>
          </a:prstGeom>
          <a:solidFill>
            <a:srgbClr val="E9ECF2"/>
          </a:solidFill>
          <a:ln/>
        </p:spPr>
      </p:sp>
      <p:sp>
        <p:nvSpPr>
          <p:cNvPr id="11" name="Text 8"/>
          <p:cNvSpPr/>
          <p:nvPr/>
        </p:nvSpPr>
        <p:spPr>
          <a:xfrm>
            <a:off x="1020604" y="49837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Lack of Visibility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0604" y="5474137"/>
            <a:ext cx="321123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It can be difficult to get a clear picture of your overall financial health and progress towards goals.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4685467" y="4756904"/>
            <a:ext cx="3664863" cy="2749987"/>
          </a:xfrm>
          <a:prstGeom prst="roundRect">
            <a:avLst>
              <a:gd name="adj" fmla="val 1237"/>
            </a:avLst>
          </a:prstGeom>
          <a:solidFill>
            <a:srgbClr val="E9ECF2"/>
          </a:solidFill>
          <a:ln/>
        </p:spPr>
      </p:sp>
      <p:sp>
        <p:nvSpPr>
          <p:cNvPr id="14" name="Text 11"/>
          <p:cNvSpPr/>
          <p:nvPr/>
        </p:nvSpPr>
        <p:spPr>
          <a:xfrm>
            <a:off x="4912281" y="4983718"/>
            <a:ext cx="321123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Comprehensive Insights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4912281" y="5828467"/>
            <a:ext cx="321123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project delivers detailed analytics and reports to help you better understand your finances.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35768"/>
            <a:ext cx="944820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Technology Stack and Architecture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498175"/>
            <a:ext cx="4196358" cy="2395657"/>
          </a:xfrm>
          <a:prstGeom prst="roundRect">
            <a:avLst>
              <a:gd name="adj" fmla="val 1420"/>
            </a:avLst>
          </a:prstGeom>
          <a:solidFill>
            <a:srgbClr val="E9ECF2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4" name="Text 2"/>
          <p:cNvSpPr/>
          <p:nvPr/>
        </p:nvSpPr>
        <p:spPr>
          <a:xfrm>
            <a:off x="1020604" y="372498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204C8E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Frontend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020604" y="4215408"/>
            <a:ext cx="37427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HTML5, CSS3, JavaScript.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5138902" y="3498175"/>
            <a:ext cx="4196358" cy="2395657"/>
          </a:xfrm>
          <a:prstGeom prst="roundRect">
            <a:avLst>
              <a:gd name="adj" fmla="val 1420"/>
            </a:avLst>
          </a:prstGeom>
          <a:solidFill>
            <a:srgbClr val="E9ECF2"/>
          </a:solidFill>
          <a:ln/>
        </p:spPr>
      </p:sp>
      <p:sp>
        <p:nvSpPr>
          <p:cNvPr id="7" name="Text 5"/>
          <p:cNvSpPr/>
          <p:nvPr/>
        </p:nvSpPr>
        <p:spPr>
          <a:xfrm>
            <a:off x="1020603" y="46960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204C8E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Backend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1020603" y="5168655"/>
            <a:ext cx="3742730" cy="4805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Python (Flask).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9640133" y="3498175"/>
            <a:ext cx="4196358" cy="2395657"/>
          </a:xfrm>
          <a:prstGeom prst="roundRect">
            <a:avLst>
              <a:gd name="adj" fmla="val 1420"/>
            </a:avLst>
          </a:prstGeom>
          <a:solidFill>
            <a:srgbClr val="E9ECF2"/>
          </a:solidFill>
          <a:ln/>
        </p:spPr>
      </p:sp>
      <p:sp>
        <p:nvSpPr>
          <p:cNvPr id="10" name="Text 8"/>
          <p:cNvSpPr/>
          <p:nvPr/>
        </p:nvSpPr>
        <p:spPr>
          <a:xfrm>
            <a:off x="9866948" y="372498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204C8E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Tools &amp; Deployment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9866948" y="4215408"/>
            <a:ext cx="37427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PyCharm, GitHub.</a:t>
            </a:r>
            <a:endParaRPr lang="en-US" sz="175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BA03E9F-9EF7-882C-C136-8958854AD8A8}"/>
              </a:ext>
            </a:extLst>
          </p:cNvPr>
          <p:cNvSpPr/>
          <p:nvPr/>
        </p:nvSpPr>
        <p:spPr>
          <a:xfrm>
            <a:off x="12414325" y="7767020"/>
            <a:ext cx="2216075" cy="46257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PERSONAL FINANCE MANAGEMENT</a:t>
            </a:r>
          </a:p>
        </p:txBody>
      </p:sp>
      <p:sp>
        <p:nvSpPr>
          <p:cNvPr id="15" name="Text 2">
            <a:extLst>
              <a:ext uri="{FF2B5EF4-FFF2-40B4-BE49-F238E27FC236}">
                <a16:creationId xmlns:a16="http://schemas.microsoft.com/office/drawing/2014/main" id="{A037C3C6-EF98-E9EE-4E3B-01EECB81CA62}"/>
              </a:ext>
            </a:extLst>
          </p:cNvPr>
          <p:cNvSpPr/>
          <p:nvPr/>
        </p:nvSpPr>
        <p:spPr>
          <a:xfrm>
            <a:off x="5354579" y="375723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204C8E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Database</a:t>
            </a:r>
            <a:endParaRPr lang="en-US" sz="22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B409616-54AD-7562-6BE9-530B96FD06E2}"/>
              </a:ext>
            </a:extLst>
          </p:cNvPr>
          <p:cNvSpPr txBox="1"/>
          <p:nvPr/>
        </p:nvSpPr>
        <p:spPr>
          <a:xfrm>
            <a:off x="5354580" y="4312455"/>
            <a:ext cx="3767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MYSQL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4707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Future Scope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509486"/>
            <a:ext cx="566976" cy="56697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4303276"/>
            <a:ext cx="301121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Ecosystem Integration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4793694"/>
            <a:ext cx="412075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Integrate with other financial services like insurance, investment platforms, and credit monitoring.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4704" y="3509486"/>
            <a:ext cx="566976" cy="56697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54704" y="430327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Advanced Analytics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254704" y="4793694"/>
            <a:ext cx="412087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Develop predictive models to provide personalized financial advice and insights.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5738" y="3509486"/>
            <a:ext cx="566976" cy="56697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715738" y="4303276"/>
            <a:ext cx="293596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Financial Community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715738" y="4793694"/>
            <a:ext cx="412075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Create a social platform for users to connect, share financial tips, and learn from each other.</a:t>
            </a:r>
            <a:endParaRPr lang="en-US" sz="175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669F90-64DF-CCDF-7FA0-BDA179324A0C}"/>
              </a:ext>
            </a:extLst>
          </p:cNvPr>
          <p:cNvSpPr/>
          <p:nvPr/>
        </p:nvSpPr>
        <p:spPr>
          <a:xfrm>
            <a:off x="12414325" y="7777779"/>
            <a:ext cx="2216075" cy="45182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PERSONAL FINANCE MANAGEMENT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85562"/>
            <a:ext cx="5670590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output:
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55674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FIRST PAGE IMAGE OF PROJECT INTERFACE .</a:t>
            </a:r>
            <a:endParaRPr lang="en-US" sz="17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174802"/>
            <a:ext cx="9123521" cy="436923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3E3AD55-E7E3-9B00-2BFC-158AC130FCD6}"/>
              </a:ext>
            </a:extLst>
          </p:cNvPr>
          <p:cNvSpPr/>
          <p:nvPr/>
        </p:nvSpPr>
        <p:spPr>
          <a:xfrm>
            <a:off x="12274475" y="7777779"/>
            <a:ext cx="2355925" cy="45182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PERSONAL FINANCE MANAGEMENT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</TotalTime>
  <Words>524</Words>
  <Application>Microsoft Office PowerPoint</Application>
  <PresentationFormat>Custom</PresentationFormat>
  <Paragraphs>75</Paragraphs>
  <Slides>10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Roboto Slab</vt:lpstr>
      <vt:lpstr>Roboto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PULI SAI SANTHOSHINI</cp:lastModifiedBy>
  <cp:revision>6</cp:revision>
  <dcterms:created xsi:type="dcterms:W3CDTF">2025-01-01T17:36:15Z</dcterms:created>
  <dcterms:modified xsi:type="dcterms:W3CDTF">2025-01-02T13:32:28Z</dcterms:modified>
</cp:coreProperties>
</file>